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973358-1C4D-4AC7-A34F-9CD7144AA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977CC9B-360F-46C1-952F-BF933B2561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07EC91-CC68-49E0-B30A-3E2A7396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B5B2E5-B1B7-4F21-9B5F-C6A2E3CE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3B3665-AAB5-4916-AA2A-3D692BF8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77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ACE098-4619-42FD-80A0-DB49FBA58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EF9FFB-E586-48FF-89B6-0970882CE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DBD595-1FCD-450E-A23E-DFA347B16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F38FE5-9F5C-44C8-B87B-96C87936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28AAE6-ED19-4632-B816-20128A97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72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8B1541-E0AB-483E-B3B9-6B65E5CE5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26331A-D524-426E-8FC7-216C13B7E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6EC91F-A41E-48E9-AD65-265E3C5A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D4AF16-03A8-4C4D-B434-FB3BF60A9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59BDF7-8901-452D-B254-E19621E6A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08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0E8402-D8AC-4C41-B127-60D9DDA7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52F024-6C92-42DB-9ED8-B100D8D13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7C3E82E-5482-4866-8ED0-5E9FC7B56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569BF1-C42A-4A9B-9E63-979E00BAC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3AB8E8-AA93-46DD-B7D0-72CF3A12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3443EAE-A970-4742-9AD8-08326C3C4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6547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F300AC-A687-4730-AECA-AC77AED7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0F3026E-C87E-4BB2-97A2-A9E5BC95D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4FEE444-4428-4A33-A8C5-C359EA30C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4EAE2CC-069B-41A4-8F75-B7750BF9AF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35E1D8-1F33-4B3C-99F1-02944A9F8C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530D15D-9748-4CC1-AD30-14935BC2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96AC6DF-EC34-429D-B880-B5884D97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512EC1-43A0-4B98-9D67-AE9001A2C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340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5071EA-D7A6-4F59-9B96-A9676A78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90F3660-C9EF-40FB-A809-451C48AAF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F5F586C-AB7B-4E95-92F5-83AF1C8B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806870E-28A4-4A85-B24C-8583DBD6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8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0ABC135-0F35-4966-97B5-F902D5D3B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6B6619A-EA6C-4A0B-B099-EC4292658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E24304-8137-441B-948C-7CC8BC40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24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3E68DD-EB7E-4CA0-8BBD-2103ACB3D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A88492-66D8-464A-9768-86ED06C7B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74D0B81-AC1A-48FE-9C61-20A34E8F3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1EAE79-FF16-43EF-B078-A1B9405FC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ED47B1A-8351-413C-86FA-0731EB2FB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24DC2B-1790-4428-8BC7-47F63964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51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ACF05E-9C1C-452F-A167-7F40867D9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4A30EDB-687D-48BC-936D-8B9191AC7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7E38F81-21D8-40F7-AEAE-B804112F2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F43B883-7473-474D-8CC7-FF69B3403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566548-4F0B-45CA-8820-C51B8E49F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D033F91-F672-4392-8431-F8FE2781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6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DB2405-574B-4BDA-969B-D46EF179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D8C5DD4-1E16-48B8-8D34-416C5DC76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7652D4-8EAD-4BF0-9278-5DF381963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D9AFE6-6EE3-4B05-8BC7-15C3863D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C8B41F-8C23-4CF3-A584-E74110439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73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A13871F-6110-4B1D-9123-46C54752F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11E827-87AC-43F5-B74C-2FF7AC5A3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15CFC1-D255-4A95-9D73-970508014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0BFC39-2376-469C-9D88-5CB22AD5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C736D5-73F2-4388-8B46-BF1E829B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00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11274F8-8863-448B-A006-4C12A40FC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4217F6-A9D5-4AFF-AEF6-218DED74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41BEBF-EE37-40CB-8C25-7876BB353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0F637-CE02-4179-A9BF-60070C9819F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0DDE7D-2747-4A93-98F4-DB0C3B216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9D6566-8914-4309-9692-F8CB6776A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68168-B71C-4AE1-B881-C3B837642C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989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6D292717-6ECA-4FC4-9C19-AF8816604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97971"/>
            <a:ext cx="9144000" cy="5863696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✨동국대학교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ESG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서포터즈✨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🌿동빛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2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기 모집🌿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📣 동국의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ESG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를 함께 만들어갈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‘동빛’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2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번째 주인공을 찾습니다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!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🧑‍🎓 지원자격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✔  서울캠퍼스 재학생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(BMC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포함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)</a:t>
            </a:r>
            <a:b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✔ 2026.3 ~ 2027.2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활동 가능자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✔ 월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1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회 정기회의 참석 가능자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🌱 이런 활동을 해요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✔ 카드뉴스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·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웹진 제작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✔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ESG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아이디어 제안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✔ 교내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ESG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홍보 프로젝트 참여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🎁 이런 혜택이 있어요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💰 장학금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120~160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만원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(1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년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)</a:t>
            </a:r>
            <a:b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📜 총장 명의 수료증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✨ 실무형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ESG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활동 경험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📌 모집기간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~ 2026.03.13(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금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📲 지원방법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포스터 속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QR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코드 스캔 후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구글폼 작성하면 완료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!</a:t>
            </a:r>
          </a:p>
          <a:p>
            <a:pPr algn="ctr">
              <a:lnSpc>
                <a:spcPct val="120000"/>
              </a:lnSpc>
            </a:pP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⭐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스펙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+ 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장학금을 한 번에 ⭐</a:t>
            </a:r>
          </a:p>
          <a:p>
            <a:pPr algn="ctr">
              <a:lnSpc>
                <a:spcPct val="120000"/>
              </a:lnSpc>
            </a:pP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🔥 동국의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ESG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를 밝힐 동빛 </a:t>
            </a:r>
            <a:r>
              <a:rPr lang="en-US" altLang="ko-KR" b="0" i="0">
                <a:solidFill>
                  <a:srgbClr val="000000"/>
                </a:solidFill>
                <a:effectLst/>
                <a:latin typeface="Pretendard"/>
              </a:rPr>
              <a:t>2</a:t>
            </a: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기를 기다립니다</a:t>
            </a:r>
            <a:b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</a:br>
            <a:r>
              <a:rPr lang="ko-KR" altLang="en-US" b="0" i="0">
                <a:solidFill>
                  <a:srgbClr val="000000"/>
                </a:solidFill>
                <a:effectLst/>
                <a:latin typeface="Pretendard"/>
              </a:rPr>
              <a:t>많은 관심과 지원 부탁드립니다 🙌</a:t>
            </a: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919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와이드스크린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Pretendard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2026-03-03T05:13:26Z</dcterms:created>
  <dcterms:modified xsi:type="dcterms:W3CDTF">2026-03-03T05:13:33Z</dcterms:modified>
</cp:coreProperties>
</file>